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270DC-14C3-4A3C-8554-D86F93DB646F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41963-7A7E-4CC1-87EF-BB2C25B6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41963-7A7E-4CC1-87EF-BB2C25B60D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8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0C7077-9D98-4BCB-8044-205AD0AAE578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F6F7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732DB-108D-4E38-A9C1-ECC420CD064E}" type="slidenum">
              <a:rPr lang="en-US" smtClean="0">
                <a:solidFill>
                  <a:srgbClr val="6F6F74"/>
                </a:solidFill>
              </a:rPr>
              <a:pPr/>
              <a:t>‹#›</a:t>
            </a:fld>
            <a:endParaRPr lang="en-US">
              <a:solidFill>
                <a:srgbClr val="6F6F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27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9714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45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246"/>
            <a:ext cx="8229600" cy="5886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55377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55377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6770-47A2-4A1C-BA49-CD15B04C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3863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4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32857"/>
            <a:ext cx="8229600" cy="4531179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55377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55377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BEC45-F80B-4440-B2B1-13DD7A0BB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2721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4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32857"/>
            <a:ext cx="4038600" cy="4531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2857"/>
            <a:ext cx="4038600" cy="4531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55377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55377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5380-4297-4E9B-8696-3B46EE90E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20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9525" y="6515100"/>
            <a:ext cx="9134475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515100"/>
            <a:ext cx="9144000" cy="0"/>
          </a:xfrm>
          <a:prstGeom prst="line">
            <a:avLst/>
          </a:prstGeom>
          <a:ln w="57150" cap="flat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7" y="6324600"/>
            <a:ext cx="407283" cy="388994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486400" y="6550223"/>
            <a:ext cx="370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EFF0EE"/>
                </a:solidFill>
              </a:rPr>
              <a:t>Shaping the Future of Dermatology...For 50 Years </a:t>
            </a:r>
          </a:p>
        </p:txBody>
      </p:sp>
    </p:spTree>
    <p:extLst>
      <p:ext uri="{BB962C8B-B14F-4D97-AF65-F5344CB8AC3E}">
        <p14:creationId xmlns:p14="http://schemas.microsoft.com/office/powerpoint/2010/main" val="323233639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3553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1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3553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730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56395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913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732DB-108D-4E38-A9C1-ECC420CD064E}" type="slidenum">
              <a:rPr lang="en-US" smtClean="0">
                <a:solidFill>
                  <a:srgbClr val="355377"/>
                </a:solidFill>
              </a:rPr>
              <a:pPr/>
              <a:t>‹#›</a:t>
            </a:fld>
            <a:endParaRPr lang="en-US">
              <a:solidFill>
                <a:srgbClr val="3553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4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782207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0C7077-9D98-4BCB-8044-205AD0AAE57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>
              <a:solidFill>
                <a:srgbClr val="35537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732DB-108D-4E38-A9C1-ECC420CD0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35537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00041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37BB6B-EE1B-48FB-8575-0D55C373DE88}" type="datetimeFigureOut">
              <a:rPr lang="en-US" smtClean="0">
                <a:solidFill>
                  <a:srgbClr val="355377"/>
                </a:solidFill>
              </a:rPr>
              <a:pPr/>
              <a:t>11/1/2023</a:t>
            </a:fld>
            <a:endParaRPr lang="en-US" sz="1000">
              <a:solidFill>
                <a:srgbClr val="355377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endParaRPr lang="en-US" sz="1000" dirty="0">
              <a:solidFill>
                <a:srgbClr val="355377">
                  <a:shade val="5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6F6F7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rgbClr val="355377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3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0" y="76200"/>
            <a:ext cx="9144000" cy="3350479"/>
          </a:xfrm>
          <a:prstGeom prst="rect">
            <a:avLst/>
          </a:prstGeom>
          <a:solidFill>
            <a:srgbClr val="355377"/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55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Dermatology Foundation</a:t>
            </a:r>
            <a:br>
              <a:rPr lang="en-US" sz="6000" b="1" cap="none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2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supported &amp; advanced  </a:t>
            </a:r>
            <a:br>
              <a:rPr lang="en-US" sz="42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career.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AA69C2-3917-75A0-CFBC-7DB2BE4AB83A}"/>
              </a:ext>
            </a:extLst>
          </p:cNvPr>
          <p:cNvGrpSpPr/>
          <p:nvPr/>
        </p:nvGrpSpPr>
        <p:grpSpPr>
          <a:xfrm>
            <a:off x="914399" y="5334000"/>
            <a:ext cx="7315200" cy="1142990"/>
            <a:chOff x="1013832" y="4719444"/>
            <a:chExt cx="7311582" cy="1300356"/>
          </a:xfrm>
        </p:grpSpPr>
        <p:pic>
          <p:nvPicPr>
            <p:cNvPr id="1087" name="Picture 108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832" y="4815838"/>
              <a:ext cx="1021219" cy="1117275"/>
            </a:xfrm>
            <a:prstGeom prst="rect">
              <a:avLst/>
            </a:prstGeom>
          </p:spPr>
        </p:pic>
        <p:sp>
          <p:nvSpPr>
            <p:cNvPr id="1088" name="Rectangle 1087"/>
            <p:cNvSpPr/>
            <p:nvPr/>
          </p:nvSpPr>
          <p:spPr>
            <a:xfrm>
              <a:off x="2055371" y="4719444"/>
              <a:ext cx="6250429" cy="130035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just"/>
              <a:r>
                <a:rPr lang="en-US" sz="4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Dermatology Foundation</a:t>
              </a:r>
              <a:b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br>
                <a:rPr lang="en-US" sz="105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57400" y="5006370"/>
              <a:ext cx="626801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br>
                <a:rPr lang="en-US" sz="225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en-US" sz="225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SHAPING THE FUTURE OF DERMATOLOGY</a:t>
              </a:r>
            </a:p>
          </p:txBody>
        </p:sp>
      </p:grpSp>
      <p:pic>
        <p:nvPicPr>
          <p:cNvPr id="6" name="Picture 5" descr="A qr code with black squares">
            <a:extLst>
              <a:ext uri="{FF2B5EF4-FFF2-40B4-BE49-F238E27FC236}">
                <a16:creationId xmlns:a16="http://schemas.microsoft.com/office/drawing/2014/main" id="{41BF7A56-DDAE-C682-2A37-713AD2812C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3695713"/>
            <a:ext cx="15621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3535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9">
      <a:dk1>
        <a:srgbClr val="EFF0EE"/>
      </a:dk1>
      <a:lt1>
        <a:srgbClr val="6F6F74"/>
      </a:lt1>
      <a:dk2>
        <a:srgbClr val="355377"/>
      </a:dk2>
      <a:lt2>
        <a:srgbClr val="6F6F74"/>
      </a:lt2>
      <a:accent1>
        <a:srgbClr val="476F9F"/>
      </a:accent1>
      <a:accent2>
        <a:srgbClr val="90A6B8"/>
      </a:accent2>
      <a:accent3>
        <a:srgbClr val="BEAE98"/>
      </a:accent3>
      <a:accent4>
        <a:srgbClr val="A7B78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Wingdings</vt:lpstr>
      <vt:lpstr>Wingdings 2</vt:lpstr>
      <vt:lpstr>Median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Addy</dc:creator>
  <cp:lastModifiedBy>Alejandra Lule-Rivera</cp:lastModifiedBy>
  <cp:revision>19</cp:revision>
  <cp:lastPrinted>2015-03-03T18:01:28Z</cp:lastPrinted>
  <dcterms:created xsi:type="dcterms:W3CDTF">2014-07-29T15:45:08Z</dcterms:created>
  <dcterms:modified xsi:type="dcterms:W3CDTF">2023-11-01T16:02:21Z</dcterms:modified>
</cp:coreProperties>
</file>